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3" r:id="rId3"/>
    <p:sldId id="276" r:id="rId4"/>
    <p:sldId id="277" r:id="rId5"/>
    <p:sldId id="280" r:id="rId6"/>
    <p:sldId id="282" r:id="rId7"/>
    <p:sldId id="281" r:id="rId8"/>
    <p:sldId id="272" r:id="rId9"/>
    <p:sldId id="273" r:id="rId10"/>
    <p:sldId id="274" r:id="rId11"/>
    <p:sldId id="275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6481" autoAdjust="0"/>
  </p:normalViewPr>
  <p:slideViewPr>
    <p:cSldViewPr>
      <p:cViewPr varScale="1">
        <p:scale>
          <a:sx n="106" d="100"/>
          <a:sy n="106" d="100"/>
        </p:scale>
        <p:origin x="-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0.1\общая папка\АРЕНДА\Ольга Алексеевна\Мои документы\1-ОБСЛЕДОВАНИЯ (акты,фото,реестр)\ФОТО\2020\Геологов,21 (изъятие,Нортисстрой) 29.10.2020\G0y7bcEqeT8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23528" y="1196752"/>
            <a:ext cx="2561481" cy="3415308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t="3327" b="7100"/>
          <a:stretch>
            <a:fillRect/>
          </a:stretch>
        </p:blipFill>
        <p:spPr bwMode="auto">
          <a:xfrm>
            <a:off x="2915816" y="1196752"/>
            <a:ext cx="584535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87824" y="2564904"/>
            <a:ext cx="2736304" cy="1631216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Техническая информация об объекте: в наличии центральное отопление, электроснабжение. В помещении санузел и водоснабжение. Помещение имеет два входа: один из подъезда дома совместно с жильцами, второй отдельный от жилой части. При заключении договоров с </a:t>
            </a:r>
            <a:r>
              <a:rPr lang="ru-RU" sz="1000" dirty="0" err="1" smtClean="0"/>
              <a:t>ресурсоснабжающими</a:t>
            </a:r>
            <a:r>
              <a:rPr lang="ru-RU" sz="1000" dirty="0" smtClean="0"/>
              <a:t> организациями необходимо выполнить их технические условия.</a:t>
            </a:r>
            <a:r>
              <a:rPr lang="en-US" sz="1000" dirty="0" smtClean="0"/>
              <a:t> </a:t>
            </a:r>
            <a:endParaRPr lang="ru-RU" sz="1000" dirty="0"/>
          </a:p>
        </p:txBody>
      </p:sp>
      <p:pic>
        <p:nvPicPr>
          <p:cNvPr id="1028" name="Picture 4" descr="\\Server\общая папка остальное\Аренда Фото обследований 2009-2017гг\2015\Геологов,21 (пл. 31,8 кв.м.) 29.06.2015\P1230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293096"/>
            <a:ext cx="3031304" cy="2273478"/>
          </a:xfrm>
          <a:prstGeom prst="rect">
            <a:avLst/>
          </a:prstGeom>
          <a:noFill/>
        </p:spPr>
      </p:pic>
      <p:pic>
        <p:nvPicPr>
          <p:cNvPr id="1029" name="Picture 5" descr="\\Server\общая папка остальное\Аренда Фото обследований 2009-2017гг\2015\Геологов,21 (пл. 31,8 кв.м.) 29.06.2015\P1230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564904"/>
            <a:ext cx="2952328" cy="2214246"/>
          </a:xfrm>
          <a:prstGeom prst="rect">
            <a:avLst/>
          </a:prstGeom>
          <a:noFill/>
        </p:spPr>
      </p:pic>
      <p:pic>
        <p:nvPicPr>
          <p:cNvPr id="1027" name="Picture 3" descr="\\Server\общая папка остальное\Аренда Фото обследований 2009-2017гг\2015\Геологов,21 (пл. 31,8 кв.м.) 29.06.2015\P12309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293096"/>
            <a:ext cx="3041371" cy="228102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78363" y="188640"/>
            <a:ext cx="18658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тел. 8 (8216) 74-64-12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Помещение – г.Ухта, ул. </a:t>
            </a:r>
            <a:r>
              <a:rPr lang="ru-RU" sz="2000" b="1" dirty="0" smtClean="0"/>
              <a:t>Геологов, д.21</a:t>
            </a:r>
            <a:r>
              <a:rPr lang="ru-RU" sz="2000" dirty="0" smtClean="0"/>
              <a:t>, этаж – 1, площадь 31,8 кв.м.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52205" y="188640"/>
            <a:ext cx="18658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тел. 8 (8216) 72-43-92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 descr="C:\Users\user\Desktop\Новая папка\Баня\1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12776"/>
            <a:ext cx="3384376" cy="2538282"/>
          </a:xfrm>
          <a:prstGeom prst="rect">
            <a:avLst/>
          </a:prstGeom>
          <a:noFill/>
        </p:spPr>
      </p:pic>
      <p:pic>
        <p:nvPicPr>
          <p:cNvPr id="25603" name="Picture 3" descr="C:\Users\user\Desktop\Новая папка\Баня\60,61\Помещение №60-61 19,0 м2 - 2 эта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595" y="1340768"/>
            <a:ext cx="3648405" cy="2736304"/>
          </a:xfrm>
          <a:prstGeom prst="rect">
            <a:avLst/>
          </a:prstGeom>
          <a:noFill/>
        </p:spPr>
      </p:pic>
      <p:pic>
        <p:nvPicPr>
          <p:cNvPr id="25604" name="Picture 4" descr="C:\Users\user\Desktop\Без имени 2 эта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77072"/>
            <a:ext cx="3600400" cy="2550101"/>
          </a:xfrm>
          <a:prstGeom prst="rect">
            <a:avLst/>
          </a:prstGeom>
          <a:noFill/>
        </p:spPr>
      </p:pic>
      <p:pic>
        <p:nvPicPr>
          <p:cNvPr id="25602" name="Picture 2" descr="C:\Users\user\Desktop\Новая папка\Баня\60,61\Помещение №60-61 19,0 м2 - 2 этаж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861048"/>
            <a:ext cx="3707904" cy="278092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rtl="0" eaLnBrk="1" fontAlgn="base" latinLnBrk="0" hangingPunct="1"/>
            <a:r>
              <a:rPr lang="ru-RU" sz="2000" b="0" i="0" kern="1200" spc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Помещение – г.Ухта, </a:t>
            </a:r>
            <a:r>
              <a:rPr lang="ru-RU" sz="2000" b="1" i="0" kern="1200" spc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проспект Ленина, д.47</a:t>
            </a:r>
            <a:r>
              <a:rPr lang="ru-RU" sz="2000" b="0" i="0" kern="1200" spc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этаж – 2, площадь 19,0 кв.м.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836712"/>
            <a:ext cx="2763957" cy="257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052205" y="188640"/>
            <a:ext cx="18658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тел. 8 (8216) 74-64-12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340768"/>
            <a:ext cx="4104456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dirty="0" smtClean="0"/>
              <a:t>Техническая информация об объекте: Помещение имеет отдельный от жилой части вход. Санузел на этаже. По данным технического паспорта в наличии центральное отопление, водоснабжение, электроснабжение. При заключении договоров с </a:t>
            </a:r>
            <a:r>
              <a:rPr lang="ru-RU" sz="1100" dirty="0" err="1" smtClean="0"/>
              <a:t>ресурсоснабжающими</a:t>
            </a:r>
            <a:r>
              <a:rPr lang="ru-RU" sz="1100" dirty="0" smtClean="0"/>
              <a:t>  организациями необходимо выполнить их технические условия.</a:t>
            </a:r>
            <a:endParaRPr lang="ru-RU" sz="1100" dirty="0"/>
          </a:p>
        </p:txBody>
      </p:sp>
      <p:pic>
        <p:nvPicPr>
          <p:cNvPr id="26628" name="Picture 4" descr="\\192.168.0.1\общая папка\АРЕНДА\Ольга Алексеевна\Мои документы\1-ОБСЛЕДОВАНИЯ (акты,фото,реестр)\ФОТО\2022\1. Региональный оператор\Советская,12а (цоколь, пл. 240,0 кв.м.) сдача 19.04.2022\IMG_20220419_093236.jpg"/>
          <p:cNvPicPr>
            <a:picLocks noChangeAspect="1" noChangeArrowheads="1"/>
          </p:cNvPicPr>
          <p:nvPr/>
        </p:nvPicPr>
        <p:blipFill>
          <a:blip r:embed="rId3" cstate="print"/>
          <a:srcRect r="4348" b="7353"/>
          <a:stretch>
            <a:fillRect/>
          </a:stretch>
        </p:blipFill>
        <p:spPr bwMode="auto">
          <a:xfrm>
            <a:off x="395536" y="3789040"/>
            <a:ext cx="3663407" cy="2664296"/>
          </a:xfrm>
          <a:prstGeom prst="rect">
            <a:avLst/>
          </a:prstGeom>
          <a:noFill/>
        </p:spPr>
      </p:pic>
      <p:pic>
        <p:nvPicPr>
          <p:cNvPr id="26627" name="Picture 3" descr="\\192.168.0.1\общая папка\АРЕНДА\Ольга Алексеевна\Мои документы\1-ОБСЛЕДОВАНИЯ (акты,фото,реестр)\ФОТО\2022\1. Региональный оператор\Советская,12а (цоколь, пл. 240,0 кв.м.) сдача 19.04.2022\IMG_20220419_093122.jpg"/>
          <p:cNvPicPr>
            <a:picLocks noChangeAspect="1" noChangeArrowheads="1"/>
          </p:cNvPicPr>
          <p:nvPr/>
        </p:nvPicPr>
        <p:blipFill>
          <a:blip r:embed="rId4" cstate="print"/>
          <a:srcRect r="4667" b="8467"/>
          <a:stretch>
            <a:fillRect/>
          </a:stretch>
        </p:blipFill>
        <p:spPr bwMode="auto">
          <a:xfrm>
            <a:off x="1907704" y="2636911"/>
            <a:ext cx="3600400" cy="259563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rtl="0" eaLnBrk="1" fontAlgn="base" latinLnBrk="0" hangingPunct="1"/>
            <a:r>
              <a:rPr lang="ru-RU" sz="2000" b="0" i="0" kern="1200" spc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Помещение – г.Ухта, </a:t>
            </a:r>
            <a:r>
              <a:rPr lang="ru-RU" sz="20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ул. Советская, д.12а</a:t>
            </a:r>
            <a:r>
              <a:rPr lang="ru-RU" sz="20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цоколь, площадь 240,0 кв.м.</a:t>
            </a:r>
            <a:endParaRPr lang="ru-RU" sz="2000" b="0" i="0" kern="1200" spc="0" baseline="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6629" name="Picture 5" descr="\\192.168.0.1\общая папка\АРЕНДА\Ольга Алексеевна\Мои документы\1-ОБСЛЕДОВАНИЯ (акты,фото,реестр)\ФОТО\2022\1. Региональный оператор\Советская,12а (цоколь, пл. 240,0 кв.м.) сдача 19.04.2022\IMG_20220419_0931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56992"/>
            <a:ext cx="4112676" cy="3088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52205" y="188640"/>
            <a:ext cx="18658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тел. 8 (8216) 72-43-92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 descr="C:\Users\user\Desktop\Новая папка\Баня\1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3096344" cy="2322258"/>
          </a:xfrm>
          <a:prstGeom prst="rect">
            <a:avLst/>
          </a:prstGeom>
          <a:noFill/>
        </p:spPr>
      </p:pic>
      <p:pic>
        <p:nvPicPr>
          <p:cNvPr id="1026" name="Picture 2" descr="C:\Users\user\Desktop\Без имени.png"/>
          <p:cNvPicPr>
            <a:picLocks noChangeAspect="1" noChangeArrowheads="1"/>
          </p:cNvPicPr>
          <p:nvPr/>
        </p:nvPicPr>
        <p:blipFill>
          <a:blip r:embed="rId3" cstate="print"/>
          <a:srcRect r="6237"/>
          <a:stretch>
            <a:fillRect/>
          </a:stretch>
        </p:blipFill>
        <p:spPr bwMode="auto">
          <a:xfrm>
            <a:off x="467544" y="3522372"/>
            <a:ext cx="3600400" cy="3176362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Баня\39\Помещение № 39 -  4,4 м2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73016"/>
            <a:ext cx="3960440" cy="2970330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\Баня\39\Помещение № 39 -  4,4 м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268760"/>
            <a:ext cx="3936438" cy="2952328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rtl="0" eaLnBrk="1" fontAlgn="base" latinLnBrk="0" hangingPunct="1"/>
            <a:r>
              <a:rPr lang="ru-RU" sz="2000" b="0" i="0" kern="1200" spc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Помещение – г.Ухта, </a:t>
            </a:r>
            <a:r>
              <a:rPr lang="ru-RU" sz="2000" b="1" i="0" kern="1200" spc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проспект Ленина, д.47</a:t>
            </a:r>
            <a:r>
              <a:rPr lang="ru-RU" sz="2000" b="0" i="0" kern="1200" spc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этаж – 1, площадь 4,4 кв.м.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Помещение - г.Ухта, ул. </a:t>
            </a:r>
            <a:r>
              <a:rPr lang="ru-RU" sz="2000" b="1" dirty="0" smtClean="0"/>
              <a:t>Октябрьская, д.25</a:t>
            </a:r>
            <a:r>
              <a:rPr lang="ru-RU" sz="2000" dirty="0" smtClean="0"/>
              <a:t>,  этаж – 1, площадь 10,0 кв.м.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220" r="2122"/>
          <a:stretch>
            <a:fillRect/>
          </a:stretch>
        </p:blipFill>
        <p:spPr bwMode="auto">
          <a:xfrm>
            <a:off x="2627784" y="1412776"/>
            <a:ext cx="3744416" cy="201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16216" y="1340768"/>
            <a:ext cx="2160240" cy="216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dirty="0" smtClean="0"/>
              <a:t>Техническая информация об объекте: Помещение имеет отдельный вход от жилой части. Санузел на этаже. По данным технического паспорта в наличии центральное отопление, электроснабжение. При заключении договоров с </a:t>
            </a:r>
            <a:r>
              <a:rPr lang="ru-RU" sz="1100" dirty="0" err="1" smtClean="0"/>
              <a:t>ресурсоснабжающими</a:t>
            </a:r>
            <a:r>
              <a:rPr lang="ru-RU" sz="1100" dirty="0" smtClean="0"/>
              <a:t>  организациями необходимо выполнить их технические условия.</a:t>
            </a:r>
            <a:endParaRPr lang="ru-RU" sz="1100" dirty="0"/>
          </a:p>
        </p:txBody>
      </p:sp>
      <p:pic>
        <p:nvPicPr>
          <p:cNvPr id="1027" name="Picture 3" descr="\\server\Общая папка\АРЕНДА\Ольга Алексеевна\Мои документы\1-ОБСЛЕДОВАНИЯ (акты,фото,реестр)\ФОТО\2022\Октябрьская,25 (Поволоцкая, сдача) 29.12.2022\IMG_20221229_141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2016224" cy="2688299"/>
          </a:xfrm>
          <a:prstGeom prst="rect">
            <a:avLst/>
          </a:prstGeom>
          <a:noFill/>
        </p:spPr>
      </p:pic>
      <p:pic>
        <p:nvPicPr>
          <p:cNvPr id="1028" name="Picture 4" descr="\\server\Общая папка\АРЕНДА\Ольга Алексеевна\Мои документы\1-ОБСЛЕДОВАНИЯ (акты,фото,реестр)\ФОТО\2022\Октябрьская,25 (Поволоцкая, сдача) 29.12.2022\IMG_20221229_141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17032"/>
            <a:ext cx="3816424" cy="2862318"/>
          </a:xfrm>
          <a:prstGeom prst="rect">
            <a:avLst/>
          </a:prstGeom>
          <a:noFill/>
        </p:spPr>
      </p:pic>
      <p:pic>
        <p:nvPicPr>
          <p:cNvPr id="1029" name="Picture 5" descr="\\server\Общая папка\АРЕНДА\Ольга Алексеевна\Мои документы\1-ОБСЛЕДОВАНИЯ (акты,фото,реестр)\ФОТО\2022\Октябрьская,25 (Поволоцкая, сдача) 29.12.2022\IMG_20221229_1415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17032"/>
            <a:ext cx="3840427" cy="28803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962339" y="188640"/>
            <a:ext cx="18658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тел. 8 (8216) 74-64-12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Помещение - г.Ухта, ул. </a:t>
            </a:r>
            <a:r>
              <a:rPr lang="ru-RU" sz="2000" b="1" dirty="0" smtClean="0"/>
              <a:t>Октябрьская, д.24а</a:t>
            </a:r>
            <a:r>
              <a:rPr lang="ru-RU" sz="2000" dirty="0" smtClean="0"/>
              <a:t>, этаж – 1, площадь 7,3 кв.м.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62339" y="188640"/>
            <a:ext cx="18658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тел. 8 (8216) 75-14-04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 descr="C:\Users\user\Desktop\Новая папка\Дом молодежи\фото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140968"/>
            <a:ext cx="1490566" cy="3312368"/>
          </a:xfrm>
          <a:prstGeom prst="rect">
            <a:avLst/>
          </a:prstGeom>
          <a:noFill/>
        </p:spPr>
      </p:pic>
      <p:pic>
        <p:nvPicPr>
          <p:cNvPr id="1029" name="Picture 5" descr="C:\Users\user\Desktop\Без имени.jpg"/>
          <p:cNvPicPr>
            <a:picLocks noChangeAspect="1" noChangeArrowheads="1"/>
          </p:cNvPicPr>
          <p:nvPr/>
        </p:nvPicPr>
        <p:blipFill>
          <a:blip r:embed="rId3" cstate="print"/>
          <a:srcRect l="8987" t="20692" r="13126" b="21369"/>
          <a:stretch>
            <a:fillRect/>
          </a:stretch>
        </p:blipFill>
        <p:spPr bwMode="auto">
          <a:xfrm>
            <a:off x="3275856" y="1196752"/>
            <a:ext cx="5380026" cy="2896937"/>
          </a:xfrm>
          <a:prstGeom prst="rect">
            <a:avLst/>
          </a:prstGeom>
          <a:noFill/>
        </p:spPr>
      </p:pic>
      <p:pic>
        <p:nvPicPr>
          <p:cNvPr id="1032" name="Picture 8" descr="C:\Users\user\Desktop\Без имени1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3923928" y="4221088"/>
            <a:ext cx="4436318" cy="1872208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Дом молодежи\фото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96752"/>
            <a:ext cx="149056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Помещение – г.Ухта,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пгт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Боровой,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ул. Рабочая, д.15а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этаж – 1,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площадь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120,3 кв.м.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52205" y="188640"/>
            <a:ext cx="18658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тел. 8 (8216) 72-43-92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 descr="C:\Users\user\Desktop\Новая папка\Баня\Боровой Рабочая\Баня Боровой 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1872208" cy="2496277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\Баня\Боровой Рабочая\Баня Боровой 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861048"/>
            <a:ext cx="1890210" cy="2520280"/>
          </a:xfrm>
          <a:prstGeom prst="rect">
            <a:avLst/>
          </a:prstGeom>
          <a:noFill/>
        </p:spPr>
      </p:pic>
      <p:pic>
        <p:nvPicPr>
          <p:cNvPr id="2053" name="Picture 5" descr="C:\Users\user\Desktop\Новая папка\Баня\Боровой Рабочая\Баня Боровой 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77072"/>
            <a:ext cx="1887166" cy="2516221"/>
          </a:xfrm>
          <a:prstGeom prst="rect">
            <a:avLst/>
          </a:prstGeom>
          <a:noFill/>
        </p:spPr>
      </p:pic>
      <p:pic>
        <p:nvPicPr>
          <p:cNvPr id="2054" name="Picture 6" descr="C:\Users\user\Desktop\Новая папка\Баня\Боровой Рабочая\Баня Боровой 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412776"/>
            <a:ext cx="3096344" cy="2322258"/>
          </a:xfrm>
          <a:prstGeom prst="rect">
            <a:avLst/>
          </a:prstGeom>
          <a:noFill/>
        </p:spPr>
      </p:pic>
      <p:pic>
        <p:nvPicPr>
          <p:cNvPr id="2055" name="Picture 7" descr="C:\Users\user\Desktop\Без имени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412776"/>
            <a:ext cx="4643810" cy="2130950"/>
          </a:xfrm>
          <a:prstGeom prst="rect">
            <a:avLst/>
          </a:prstGeom>
          <a:noFill/>
        </p:spPr>
      </p:pic>
      <p:pic>
        <p:nvPicPr>
          <p:cNvPr id="2050" name="Picture 2" descr="C:\Users\user\Desktop\Новая папка\Баня\Боровой Рабочая\Баня Боровой 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293096"/>
            <a:ext cx="2664296" cy="199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Новая папка\Баня\1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140968"/>
            <a:ext cx="3096344" cy="23222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Помещение – г.Ухта, </a:t>
            </a:r>
            <a:r>
              <a:rPr lang="ru-RU" sz="2000" b="1" dirty="0" smtClean="0"/>
              <a:t>проспект Ленина, д.47</a:t>
            </a:r>
            <a:r>
              <a:rPr lang="ru-RU" sz="2000" dirty="0" smtClean="0"/>
              <a:t>, этаж – 1, площадь 81,1 кв.м.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52205" y="188640"/>
            <a:ext cx="18658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тел. 8 (8216) 72-43-92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user\Desktop\Новая папка\Баня\60-61, 133-137 пл. 81,1\image-28-06-24-11-3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2614598" cy="1960948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Баня\60-61, 133-137 пл. 81,1\image-28-06-24-11-32-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356992"/>
            <a:ext cx="2501008" cy="3334677"/>
          </a:xfrm>
          <a:prstGeom prst="rect">
            <a:avLst/>
          </a:prstGeom>
          <a:noFill/>
        </p:spPr>
      </p:pic>
      <p:pic>
        <p:nvPicPr>
          <p:cNvPr id="1029" name="Picture 5" descr="C:\Users\user\Desktop\Новая папка\Баня\60-61, 133-137 пл. 81,1\image-28-06-24-11-32-1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797152"/>
            <a:ext cx="1384884" cy="1846512"/>
          </a:xfrm>
          <a:prstGeom prst="rect">
            <a:avLst/>
          </a:prstGeom>
          <a:noFill/>
        </p:spPr>
      </p:pic>
      <p:pic>
        <p:nvPicPr>
          <p:cNvPr id="1030" name="Picture 6" descr="C:\Users\user\Desktop\Новая папка\Баня\60-61, 133-137 пл. 81,1\image-28-06-24-11-32-7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268760"/>
            <a:ext cx="2592288" cy="1944216"/>
          </a:xfrm>
          <a:prstGeom prst="rect">
            <a:avLst/>
          </a:prstGeom>
          <a:noFill/>
        </p:spPr>
      </p:pic>
      <p:pic>
        <p:nvPicPr>
          <p:cNvPr id="1031" name="Picture 7" descr="C:\Users\user\Desktop\Новая папка\Баня\60-61, 133-137 пл. 81,1\image-28-06-24-11-32-14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268760"/>
            <a:ext cx="2592288" cy="1944216"/>
          </a:xfrm>
          <a:prstGeom prst="rect">
            <a:avLst/>
          </a:prstGeom>
          <a:noFill/>
        </p:spPr>
      </p:pic>
      <p:pic>
        <p:nvPicPr>
          <p:cNvPr id="1032" name="Picture 8" descr="C:\Users\user\Desktop\Новая папка\Баня\60-61, 133-137 пл. 81,1\image-28-06-24-11-32-12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2688" y="4221088"/>
            <a:ext cx="1836204" cy="2448272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\Баня\60-61, 133-137 пл. 81,1\image-28-06-24-11-32-3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356992"/>
            <a:ext cx="1400985" cy="1867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Помещение – г.Ухта, </a:t>
            </a:r>
            <a:r>
              <a:rPr lang="ru-RU" sz="2000" b="1" dirty="0" smtClean="0"/>
              <a:t>проспект Ленина, д.47</a:t>
            </a:r>
            <a:r>
              <a:rPr lang="ru-RU" sz="2000" dirty="0" smtClean="0"/>
              <a:t>, этаж – 1, площадь 8,9 кв.м.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52205" y="188640"/>
            <a:ext cx="18658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тел. 8 (8216) 72-43-92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 descr="C:\Users\user\Desktop\Новая папка\Баня\1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05064"/>
            <a:ext cx="3384376" cy="2538282"/>
          </a:xfrm>
          <a:prstGeom prst="rect">
            <a:avLst/>
          </a:prstGeom>
          <a:noFill/>
        </p:spPr>
      </p:pic>
      <p:pic>
        <p:nvPicPr>
          <p:cNvPr id="1026" name="Picture 2" descr="C:\Users\user\Desktop\73 пл. 8,9\image-28-06-24-11-32-1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72749"/>
            <a:ext cx="1996953" cy="2662603"/>
          </a:xfrm>
          <a:prstGeom prst="rect">
            <a:avLst/>
          </a:prstGeom>
          <a:noFill/>
        </p:spPr>
      </p:pic>
      <p:pic>
        <p:nvPicPr>
          <p:cNvPr id="1027" name="Picture 3" descr="C:\Users\user\Desktop\73 пл. 8,9\image-28-06-24-11-32-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276872"/>
            <a:ext cx="2160240" cy="2880320"/>
          </a:xfrm>
          <a:prstGeom prst="rect">
            <a:avLst/>
          </a:prstGeom>
          <a:noFill/>
        </p:spPr>
      </p:pic>
      <p:pic>
        <p:nvPicPr>
          <p:cNvPr id="1028" name="Picture 4" descr="C:\Users\user\Desktop\73 пл. 8,9\image-28-06-24-11-32-1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909053"/>
            <a:ext cx="2016224" cy="2688299"/>
          </a:xfrm>
          <a:prstGeom prst="rect">
            <a:avLst/>
          </a:prstGeom>
          <a:noFill/>
        </p:spPr>
      </p:pic>
      <p:pic>
        <p:nvPicPr>
          <p:cNvPr id="1029" name="Picture 5" descr="C:\Users\user\Desktop\Без имени.jpg"/>
          <p:cNvPicPr>
            <a:picLocks noChangeAspect="1" noChangeArrowheads="1"/>
          </p:cNvPicPr>
          <p:nvPr/>
        </p:nvPicPr>
        <p:blipFill>
          <a:blip r:embed="rId6" cstate="print"/>
          <a:srcRect r="6324"/>
          <a:stretch>
            <a:fillRect/>
          </a:stretch>
        </p:blipFill>
        <p:spPr bwMode="auto">
          <a:xfrm>
            <a:off x="5508104" y="1124744"/>
            <a:ext cx="3312368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Помещение – г.Ухта, </a:t>
            </a:r>
            <a:r>
              <a:rPr lang="ru-RU" sz="2000" b="1" dirty="0" smtClean="0"/>
              <a:t>проспект Ленина, д.47</a:t>
            </a:r>
            <a:r>
              <a:rPr lang="ru-RU" sz="2000" dirty="0" smtClean="0"/>
              <a:t>, этаж – 1, площадь 10,3 кв.м.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52205" y="188640"/>
            <a:ext cx="18658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тел. 8 (8216) 72-43-92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 descr="C:\Users\user\Desktop\Новая папка\Баня\1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384376" cy="2538282"/>
          </a:xfrm>
          <a:prstGeom prst="rect">
            <a:avLst/>
          </a:prstGeom>
          <a:noFill/>
        </p:spPr>
      </p:pic>
      <p:pic>
        <p:nvPicPr>
          <p:cNvPr id="2050" name="Picture 2" descr="C:\Users\user\Desktop\Новая папка\Баня\81 пл. 10,3\image-28-06-24-11-32-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068960"/>
            <a:ext cx="2646294" cy="3528392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\Баня\81 пл. 10,3\image-28-06-24-11-32-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96752"/>
            <a:ext cx="2664296" cy="3552395"/>
          </a:xfrm>
          <a:prstGeom prst="rect">
            <a:avLst/>
          </a:prstGeom>
          <a:noFill/>
        </p:spPr>
      </p:pic>
      <p:pic>
        <p:nvPicPr>
          <p:cNvPr id="2052" name="Picture 4" descr="C:\Users\user\Desktop\Без имен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17032"/>
            <a:ext cx="3481265" cy="2879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Помещение – г.Ухта, </a:t>
            </a:r>
            <a:r>
              <a:rPr lang="ru-RU" sz="2000" b="1" dirty="0" smtClean="0"/>
              <a:t>проспект Ленина, д.47</a:t>
            </a:r>
            <a:r>
              <a:rPr lang="ru-RU" sz="2000" dirty="0" smtClean="0"/>
              <a:t>, этаж – 1, площадь 19,4 кв.м.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52205" y="188640"/>
            <a:ext cx="18658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тел. 8 (8216) 72-43-92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3554" name="Picture 2" descr="C:\Users\user\Desktop\Новая папка\Баня\83\Помещение №83 19,4 м2 - 1 эт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3446440" cy="2584830"/>
          </a:xfrm>
          <a:prstGeom prst="rect">
            <a:avLst/>
          </a:prstGeom>
          <a:noFill/>
        </p:spPr>
      </p:pic>
      <p:pic>
        <p:nvPicPr>
          <p:cNvPr id="23555" name="Picture 3" descr="C:\Users\user\Desktop\Новая папка\Баня\83\Помещение №83 19,4 м2 - 1 этаж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3648405" cy="2736304"/>
          </a:xfrm>
          <a:prstGeom prst="rect">
            <a:avLst/>
          </a:prstGeom>
          <a:noFill/>
        </p:spPr>
      </p:pic>
      <p:pic>
        <p:nvPicPr>
          <p:cNvPr id="23556" name="Picture 4" descr="C:\Users\user\Desktop\Без имени 1 эта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3274818" cy="2708920"/>
          </a:xfrm>
          <a:prstGeom prst="rect">
            <a:avLst/>
          </a:prstGeom>
          <a:noFill/>
        </p:spPr>
      </p:pic>
      <p:pic>
        <p:nvPicPr>
          <p:cNvPr id="4" name="Picture 2" descr="C:\Users\user\Desktop\Новая папка\Баня\12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124744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52205" y="188640"/>
            <a:ext cx="18658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тел. 8 (8216) 72-43-92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Помещение – г.Ухта, </a:t>
            </a:r>
            <a:r>
              <a:rPr lang="ru-RU" sz="2000" b="1" dirty="0" smtClean="0"/>
              <a:t>проспект Ленина, д.47</a:t>
            </a:r>
            <a:r>
              <a:rPr lang="ru-RU" sz="2000" dirty="0" smtClean="0"/>
              <a:t>, этаж – 1, площадь 10,6 кв.м.</a:t>
            </a:r>
            <a:endParaRPr lang="ru-RU" sz="2000" dirty="0"/>
          </a:p>
        </p:txBody>
      </p:sp>
      <p:pic>
        <p:nvPicPr>
          <p:cNvPr id="24578" name="Picture 2" descr="C:\Users\user\Desktop\Без имени 1 эт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635896" cy="3007602"/>
          </a:xfrm>
          <a:prstGeom prst="rect">
            <a:avLst/>
          </a:prstGeom>
          <a:noFill/>
        </p:spPr>
      </p:pic>
      <p:pic>
        <p:nvPicPr>
          <p:cNvPr id="24579" name="Picture 3" descr="C:\Users\user\Desktop\Новая папка\Баня\84\Помещение №84 10,6 м2 - 1 эта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96752"/>
            <a:ext cx="4653269" cy="3489952"/>
          </a:xfrm>
          <a:prstGeom prst="rect">
            <a:avLst/>
          </a:prstGeom>
          <a:noFill/>
        </p:spPr>
      </p:pic>
      <p:pic>
        <p:nvPicPr>
          <p:cNvPr id="5" name="Picture 2" descr="C:\Users\user\Desktop\Новая папка\Баня\12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149080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422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Помещение – г.Ухта, ул. Геологов, д.21, этаж – 1, площадь 31,8 кв.м.</vt:lpstr>
      <vt:lpstr>Помещение - г.Ухта, ул. Октябрьская, д.25,  этаж – 1, площадь 10,0 кв.м.</vt:lpstr>
      <vt:lpstr>Помещение - г.Ухта, ул. Октябрьская, д.24а, этаж – 1, площадь 7,3 кв.м.</vt:lpstr>
      <vt:lpstr>Помещение – г.Ухта, пгт. Боровой, ул. Рабочая, д.15а, этаж – 1,  площадь 120,3 кв.м.</vt:lpstr>
      <vt:lpstr>Помещение – г.Ухта, проспект Ленина, д.47, этаж – 1, площадь 81,1 кв.м.</vt:lpstr>
      <vt:lpstr>Помещение – г.Ухта, проспект Ленина, д.47, этаж – 1, площадь 8,9 кв.м.</vt:lpstr>
      <vt:lpstr>Помещение – г.Ухта, проспект Ленина, д.47, этаж – 1, площадь 10,3 кв.м.</vt:lpstr>
      <vt:lpstr>Помещение – г.Ухта, проспект Ленина, д.47, этаж – 1, площадь 19,4 кв.м.</vt:lpstr>
      <vt:lpstr>Помещение – г.Ухта, проспект Ленина, д.47, этаж – 1, площадь 10,6 кв.м.</vt:lpstr>
      <vt:lpstr>Помещение – г.Ухта, проспект Ленина, д.47, этаж – 2, площадь 19,0 кв.м.</vt:lpstr>
      <vt:lpstr>Помещение – г.Ухта, ул. Советская, д.12а, цоколь, площадь 240,0 кв.м.</vt:lpstr>
      <vt:lpstr>Помещение – г.Ухта, проспект Ленина, д.47, этаж – 1, площадь 4,4 кв.м.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141</cp:revision>
  <dcterms:created xsi:type="dcterms:W3CDTF">2022-08-23T12:08:01Z</dcterms:created>
  <dcterms:modified xsi:type="dcterms:W3CDTF">2024-10-18T09:54:02Z</dcterms:modified>
</cp:coreProperties>
</file>