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6" r:id="rId3"/>
    <p:sldId id="259" r:id="rId4"/>
    <p:sldId id="260" r:id="rId5"/>
    <p:sldId id="261" r:id="rId6"/>
    <p:sldId id="263" r:id="rId7"/>
    <p:sldId id="264" r:id="rId8"/>
    <p:sldId id="270" r:id="rId9"/>
    <p:sldId id="271" r:id="rId10"/>
    <p:sldId id="272" r:id="rId11"/>
    <p:sldId id="273" r:id="rId12"/>
    <p:sldId id="274" r:id="rId13"/>
    <p:sldId id="277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6483" autoAdjust="0"/>
  </p:normalViewPr>
  <p:slideViewPr>
    <p:cSldViewPr>
      <p:cViewPr varScale="1">
        <p:scale>
          <a:sx n="106" d="100"/>
          <a:sy n="106" d="100"/>
        </p:scale>
        <p:origin x="-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Помещение - г.Ухта, ул. </a:t>
            </a:r>
            <a:r>
              <a:rPr lang="ru-RU" sz="2000" b="1" dirty="0" smtClean="0"/>
              <a:t>Геологов, д.21</a:t>
            </a:r>
            <a:r>
              <a:rPr lang="ru-RU" sz="2000" dirty="0" smtClean="0"/>
              <a:t>,  этаж – 1, площадь 31,8 кв.м.</a:t>
            </a:r>
            <a:endParaRPr lang="ru-RU" sz="2000" dirty="0"/>
          </a:p>
        </p:txBody>
      </p:sp>
      <p:pic>
        <p:nvPicPr>
          <p:cNvPr id="1026" name="Picture 2" descr="\\192.168.0.1\общая папка\АРЕНДА\Ольга Алексеевна\Мои документы\1-ОБСЛЕДОВАНИЯ (акты,фото,реестр)\ФОТО\2020\Геологов,21 (изъятие,Нортисстрой) 29.10.2020\G0y7bcEqeT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23528" y="1196752"/>
            <a:ext cx="2561481" cy="3415308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t="3327" b="7100"/>
          <a:stretch>
            <a:fillRect/>
          </a:stretch>
        </p:blipFill>
        <p:spPr bwMode="auto">
          <a:xfrm>
            <a:off x="2915816" y="1196752"/>
            <a:ext cx="584535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87824" y="2564904"/>
            <a:ext cx="2736304" cy="163121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Техническая информация об объекте: в наличии центральное отопление, электроснабжение. В помещении санузел и водоснабжение. Помещение имеет два входа: один из подъезда дома совместно с жильцами, второй отдельный от жилой части. При заключении договоров с </a:t>
            </a:r>
            <a:r>
              <a:rPr lang="ru-RU" sz="1000" dirty="0" err="1" smtClean="0"/>
              <a:t>ресурсоснабжающими</a:t>
            </a:r>
            <a:r>
              <a:rPr lang="ru-RU" sz="1000" dirty="0" smtClean="0"/>
              <a:t> организациями необходимо выполнить их технические условия.</a:t>
            </a:r>
            <a:r>
              <a:rPr lang="en-US" sz="1000" dirty="0" smtClean="0"/>
              <a:t> </a:t>
            </a:r>
            <a:endParaRPr lang="ru-RU" sz="1000" dirty="0"/>
          </a:p>
        </p:txBody>
      </p:sp>
      <p:pic>
        <p:nvPicPr>
          <p:cNvPr id="1028" name="Picture 4" descr="\\Server\общая папка остальное\Аренда Фото обследований 2009-2017гг\2015\Геологов,21 (пл. 31,8 кв.м.) 29.06.2015\P123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293096"/>
            <a:ext cx="3031304" cy="2273478"/>
          </a:xfrm>
          <a:prstGeom prst="rect">
            <a:avLst/>
          </a:prstGeom>
          <a:noFill/>
        </p:spPr>
      </p:pic>
      <p:pic>
        <p:nvPicPr>
          <p:cNvPr id="1029" name="Picture 5" descr="\\Server\общая папка остальное\Аренда Фото обследований 2009-2017гг\2015\Геологов,21 (пл. 31,8 кв.м.) 29.06.2015\P1230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564904"/>
            <a:ext cx="2952328" cy="2214246"/>
          </a:xfrm>
          <a:prstGeom prst="rect">
            <a:avLst/>
          </a:prstGeom>
          <a:noFill/>
        </p:spPr>
      </p:pic>
      <p:pic>
        <p:nvPicPr>
          <p:cNvPr id="1027" name="Picture 3" descr="\\Server\общая папка остальное\Аренда Фото обследований 2009-2017гг\2015\Геологов,21 (пл. 31,8 кв.м.) 29.06.2015\P12309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293096"/>
            <a:ext cx="3041371" cy="228102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178363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Помещение – г.Ухта, </a:t>
            </a:r>
            <a:r>
              <a:rPr lang="ru-RU" sz="2000" b="1" dirty="0" smtClean="0"/>
              <a:t>проспект Ленина, д.47</a:t>
            </a:r>
            <a:r>
              <a:rPr lang="ru-RU" sz="2000" dirty="0" smtClean="0"/>
              <a:t>, этаж – 1, площадь 19,4 кв.м.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72-43-92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3554" name="Picture 2" descr="C:\Users\user\Desktop\Новая папка\Баня\83\Помещение №83 19,4 м2 - 1 эт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446440" cy="2584830"/>
          </a:xfrm>
          <a:prstGeom prst="rect">
            <a:avLst/>
          </a:prstGeom>
          <a:noFill/>
        </p:spPr>
      </p:pic>
      <p:pic>
        <p:nvPicPr>
          <p:cNvPr id="23555" name="Picture 3" descr="C:\Users\user\Desktop\Новая папка\Баня\83\Помещение №83 19,4 м2 - 1 этаж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3648405" cy="2736304"/>
          </a:xfrm>
          <a:prstGeom prst="rect">
            <a:avLst/>
          </a:prstGeom>
          <a:noFill/>
        </p:spPr>
      </p:pic>
      <p:pic>
        <p:nvPicPr>
          <p:cNvPr id="23556" name="Picture 4" descr="C:\Users\user\Desktop\Без имени 1 эта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89040"/>
            <a:ext cx="3274818" cy="2708920"/>
          </a:xfrm>
          <a:prstGeom prst="rect">
            <a:avLst/>
          </a:prstGeom>
          <a:noFill/>
        </p:spPr>
      </p:pic>
      <p:pic>
        <p:nvPicPr>
          <p:cNvPr id="4" name="Picture 2" descr="C:\Users\user\Desktop\Новая папка\Баня\1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24744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72-43-92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г.Ухта, </a:t>
            </a:r>
            <a:r>
              <a:rPr lang="ru-RU" sz="2000" b="1" dirty="0" smtClean="0"/>
              <a:t>проспект Ленина, д.47</a:t>
            </a:r>
            <a:r>
              <a:rPr lang="ru-RU" sz="2000" dirty="0" smtClean="0"/>
              <a:t>, этаж – 1, площадь 10,6 кв.м.</a:t>
            </a:r>
            <a:endParaRPr lang="ru-RU" sz="2000" dirty="0"/>
          </a:p>
        </p:txBody>
      </p:sp>
      <p:pic>
        <p:nvPicPr>
          <p:cNvPr id="24578" name="Picture 2" descr="C:\Users\user\Desktop\Без имени 1 эта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635896" cy="3007602"/>
          </a:xfrm>
          <a:prstGeom prst="rect">
            <a:avLst/>
          </a:prstGeom>
          <a:noFill/>
        </p:spPr>
      </p:pic>
      <p:pic>
        <p:nvPicPr>
          <p:cNvPr id="24579" name="Picture 3" descr="C:\Users\user\Desktop\Новая папка\Баня\84\Помещение №84 10,6 м2 - 1 эт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4653269" cy="3489952"/>
          </a:xfrm>
          <a:prstGeom prst="rect">
            <a:avLst/>
          </a:prstGeom>
          <a:noFill/>
        </p:spPr>
      </p:pic>
      <p:pic>
        <p:nvPicPr>
          <p:cNvPr id="5" name="Picture 2" descr="C:\Users\user\Desktop\Новая папка\Баня\1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149080"/>
            <a:ext cx="3240360" cy="2430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Помещение – г.Ухта,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проспект Ленина, д.47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этаж – 2, площадь 19,0 кв.м.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72-43-92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 descr="C:\Users\user\Desktop\Новая папка\Баня\1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12776"/>
            <a:ext cx="3384376" cy="2538282"/>
          </a:xfrm>
          <a:prstGeom prst="rect">
            <a:avLst/>
          </a:prstGeom>
          <a:noFill/>
        </p:spPr>
      </p:pic>
      <p:pic>
        <p:nvPicPr>
          <p:cNvPr id="25603" name="Picture 3" descr="C:\Users\user\Desktop\Новая папка\Баня\60,61\Помещение №60-61 19,0 м2 - 2 эт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95" y="1340768"/>
            <a:ext cx="3648405" cy="2736304"/>
          </a:xfrm>
          <a:prstGeom prst="rect">
            <a:avLst/>
          </a:prstGeom>
          <a:noFill/>
        </p:spPr>
      </p:pic>
      <p:pic>
        <p:nvPicPr>
          <p:cNvPr id="25604" name="Picture 4" descr="C:\Users\user\Desktop\Без имени 2 эта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77072"/>
            <a:ext cx="3600400" cy="2550101"/>
          </a:xfrm>
          <a:prstGeom prst="rect">
            <a:avLst/>
          </a:prstGeom>
          <a:noFill/>
        </p:spPr>
      </p:pic>
      <p:pic>
        <p:nvPicPr>
          <p:cNvPr id="25602" name="Picture 2" descr="C:\Users\user\Desktop\Новая папка\Баня\60,61\Помещение №60-61 19,0 м2 - 2 этаж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61048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Помещение – г.Ухта,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пгт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Боровой,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ул. Рабочая, д.15а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этаж – 1,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площадь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120,3 кв.м.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72-43-92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1" name="Picture 3" descr="C:\Users\user\Desktop\Новая папка\Баня\Боровой Рабочая\Баня Боровой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1872208" cy="2496277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\Баня\Боровой Рабочая\Баня Боровой 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861048"/>
            <a:ext cx="1890210" cy="2520280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\Баня\Боровой Рабочая\Баня Боровой 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77072"/>
            <a:ext cx="1887166" cy="2516221"/>
          </a:xfrm>
          <a:prstGeom prst="rect">
            <a:avLst/>
          </a:prstGeom>
          <a:noFill/>
        </p:spPr>
      </p:pic>
      <p:pic>
        <p:nvPicPr>
          <p:cNvPr id="2054" name="Picture 6" descr="C:\Users\user\Desktop\Новая папка\Баня\Боровой Рабочая\Баня Боровой 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12776"/>
            <a:ext cx="3096344" cy="2322258"/>
          </a:xfrm>
          <a:prstGeom prst="rect">
            <a:avLst/>
          </a:prstGeom>
          <a:noFill/>
        </p:spPr>
      </p:pic>
      <p:pic>
        <p:nvPicPr>
          <p:cNvPr id="2055" name="Picture 7" descr="C:\Users\user\Desktop\Без имени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412776"/>
            <a:ext cx="4643810" cy="2130950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\Баня\Боровой Рабочая\Баня Боровой 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93096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Помещение – г.Ухта, </a:t>
            </a:r>
            <a:r>
              <a:rPr lang="ru-RU" sz="2000" b="1" dirty="0" smtClean="0"/>
              <a:t>ул. Советская, д.12а</a:t>
            </a:r>
            <a:r>
              <a:rPr lang="ru-RU" sz="2000" dirty="0" smtClean="0"/>
              <a:t>, цоколь, площадь 84,0 кв.м.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6626" name="Picture 2" descr="C:\Users\user\Desktop\Без име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2485563" cy="216712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1340768"/>
            <a:ext cx="4104456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имеет отдельный от жилой части вход. Санузел на этаже. По данным технического паспорта в наличии центральное отопление, водоснабжение,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условия.</a:t>
            </a:r>
            <a:endParaRPr lang="ru-RU" sz="1100" dirty="0"/>
          </a:p>
        </p:txBody>
      </p:sp>
      <p:pic>
        <p:nvPicPr>
          <p:cNvPr id="26628" name="Picture 4" descr="\\192.168.0.1\общая папка\АРЕНДА\Ольга Алексеевна\Мои документы\1-ОБСЛЕДОВАНИЯ (акты,фото,реестр)\ФОТО\2022\1. Региональный оператор\Советская,12а (цоколь, пл. 240,0 кв.м.) сдача 19.04.2022\IMG_20220419_093236.jpg"/>
          <p:cNvPicPr>
            <a:picLocks noChangeAspect="1" noChangeArrowheads="1"/>
          </p:cNvPicPr>
          <p:nvPr/>
        </p:nvPicPr>
        <p:blipFill>
          <a:blip r:embed="rId3" cstate="print"/>
          <a:srcRect r="4348" b="7353"/>
          <a:stretch>
            <a:fillRect/>
          </a:stretch>
        </p:blipFill>
        <p:spPr bwMode="auto">
          <a:xfrm>
            <a:off x="395536" y="3789040"/>
            <a:ext cx="3663407" cy="2664296"/>
          </a:xfrm>
          <a:prstGeom prst="rect">
            <a:avLst/>
          </a:prstGeom>
          <a:noFill/>
        </p:spPr>
      </p:pic>
      <p:pic>
        <p:nvPicPr>
          <p:cNvPr id="26629" name="Picture 5" descr="\\192.168.0.1\общая папка\АРЕНДА\Ольга Алексеевна\Мои документы\1-ОБСЛЕДОВАНИЯ (акты,фото,реестр)\ФОТО\2022\1. Региональный оператор\Советская,12а (цоколь, пл. 240,0 кв.м.) сдача 19.04.2022\IMG_20220419_093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4112676" cy="3088065"/>
          </a:xfrm>
          <a:prstGeom prst="rect">
            <a:avLst/>
          </a:prstGeom>
          <a:noFill/>
        </p:spPr>
      </p:pic>
      <p:pic>
        <p:nvPicPr>
          <p:cNvPr id="26627" name="Picture 3" descr="\\192.168.0.1\общая папка\АРЕНДА\Ольга Алексеевна\Мои документы\1-ОБСЛЕДОВАНИЯ (акты,фото,реестр)\ФОТО\2022\1. Региональный оператор\Советская,12а (цоколь, пл. 240,0 кв.м.) сдача 19.04.2022\IMG_20220419_093122.jpg"/>
          <p:cNvPicPr>
            <a:picLocks noChangeAspect="1" noChangeArrowheads="1"/>
          </p:cNvPicPr>
          <p:nvPr/>
        </p:nvPicPr>
        <p:blipFill>
          <a:blip r:embed="rId5" cstate="print"/>
          <a:srcRect r="4667" b="8467"/>
          <a:stretch>
            <a:fillRect/>
          </a:stretch>
        </p:blipFill>
        <p:spPr bwMode="auto">
          <a:xfrm>
            <a:off x="1907704" y="2636911"/>
            <a:ext cx="3600400" cy="2595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Помещение - г.Ухта, ул. </a:t>
            </a:r>
            <a:r>
              <a:rPr lang="ru-RU" sz="2000" b="1" dirty="0" smtClean="0"/>
              <a:t>Октябрьская, д.24а</a:t>
            </a:r>
            <a:r>
              <a:rPr lang="ru-RU" sz="2000" dirty="0" smtClean="0"/>
              <a:t>,  этаж – 1, площадь 7,3 кв.м.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62339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75-14-04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C:\Users\user\Desktop\Новая папка\Дом молодежи\фото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140968"/>
            <a:ext cx="1490566" cy="3312368"/>
          </a:xfrm>
          <a:prstGeom prst="rect">
            <a:avLst/>
          </a:prstGeom>
          <a:noFill/>
        </p:spPr>
      </p:pic>
      <p:pic>
        <p:nvPicPr>
          <p:cNvPr id="1029" name="Picture 5" descr="C:\Users\user\Desktop\Без имени.jpg"/>
          <p:cNvPicPr>
            <a:picLocks noChangeAspect="1" noChangeArrowheads="1"/>
          </p:cNvPicPr>
          <p:nvPr/>
        </p:nvPicPr>
        <p:blipFill>
          <a:blip r:embed="rId3" cstate="print"/>
          <a:srcRect l="8987" t="20692" r="13126" b="21369"/>
          <a:stretch>
            <a:fillRect/>
          </a:stretch>
        </p:blipFill>
        <p:spPr bwMode="auto">
          <a:xfrm>
            <a:off x="3275856" y="1196752"/>
            <a:ext cx="5380026" cy="2896937"/>
          </a:xfrm>
          <a:prstGeom prst="rect">
            <a:avLst/>
          </a:prstGeom>
          <a:noFill/>
        </p:spPr>
      </p:pic>
      <p:pic>
        <p:nvPicPr>
          <p:cNvPr id="1032" name="Picture 8" descr="C:\Users\user\Desktop\Без имени1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923928" y="4221088"/>
            <a:ext cx="4436318" cy="1872208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Дом молодежи\фото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96752"/>
            <a:ext cx="1490566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Помещение – г. Ухта, ул. </a:t>
            </a:r>
            <a:r>
              <a:rPr lang="ru-RU" sz="2000" b="1" dirty="0" smtClean="0"/>
              <a:t>Октябрьская, д.25</a:t>
            </a:r>
            <a:r>
              <a:rPr lang="ru-RU" sz="2000" dirty="0" smtClean="0"/>
              <a:t>, этаж – 2, площадь 12,3 кв.м.</a:t>
            </a:r>
            <a:endParaRPr lang="ru-RU" sz="2000" dirty="0"/>
          </a:p>
        </p:txBody>
      </p:sp>
      <p:pic>
        <p:nvPicPr>
          <p:cNvPr id="3" name="Рисунок 2" descr="IMG_20220722_093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3899510" cy="2376264"/>
          </a:xfrm>
          <a:prstGeom prst="rect">
            <a:avLst/>
          </a:prstGeom>
        </p:spPr>
      </p:pic>
      <p:pic>
        <p:nvPicPr>
          <p:cNvPr id="5" name="Рисунок 4" descr="IMG_20220722_095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933056"/>
            <a:ext cx="1553467" cy="2608289"/>
          </a:xfrm>
          <a:prstGeom prst="rect">
            <a:avLst/>
          </a:prstGeom>
        </p:spPr>
      </p:pic>
      <p:pic>
        <p:nvPicPr>
          <p:cNvPr id="6" name="Рисунок 5" descr="IMG_20220722_095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933056"/>
            <a:ext cx="1728192" cy="2592288"/>
          </a:xfrm>
          <a:prstGeom prst="rect">
            <a:avLst/>
          </a:prstGeom>
        </p:spPr>
      </p:pic>
      <p:pic>
        <p:nvPicPr>
          <p:cNvPr id="4" name="Рисунок 3" descr="IMG_20220722_095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268760"/>
            <a:ext cx="2442474" cy="4464496"/>
          </a:xfrm>
          <a:prstGeom prst="rect">
            <a:avLst/>
          </a:prstGeom>
        </p:spPr>
      </p:pic>
      <p:pic>
        <p:nvPicPr>
          <p:cNvPr id="1026" name="Picture 2" descr="C:\Users\user\Desktop\Новая папка\Без имени.jpg"/>
          <p:cNvPicPr>
            <a:picLocks noChangeAspect="1" noChangeArrowheads="1"/>
          </p:cNvPicPr>
          <p:nvPr/>
        </p:nvPicPr>
        <p:blipFill>
          <a:blip r:embed="rId6" cstate="print"/>
          <a:srcRect l="6160" t="25424" r="5186" b="8940"/>
          <a:stretch>
            <a:fillRect/>
          </a:stretch>
        </p:blipFill>
        <p:spPr bwMode="auto">
          <a:xfrm>
            <a:off x="4139952" y="1844824"/>
            <a:ext cx="2170177" cy="12961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3933056"/>
            <a:ext cx="2016224" cy="2592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имеет отдельный вход от жилой части. Санузел на этаже. По данным технического паспорта в наличии центральное отопление,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условия.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24213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Рисунок 6" descr="IMG_20220722_0952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3933056"/>
            <a:ext cx="1641782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 Ухта, ул. </a:t>
            </a:r>
            <a:r>
              <a:rPr lang="ru-RU" sz="2000" b="1" dirty="0" smtClean="0"/>
              <a:t>Октябрьская, д.25</a:t>
            </a:r>
            <a:r>
              <a:rPr lang="ru-RU" sz="2000" dirty="0" smtClean="0"/>
              <a:t>, этаж – 2, площадь 9,2 кв.м.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25144"/>
            <a:ext cx="3312368" cy="15121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имеет отдельный вход от жилой части. Санузел на этаже. По данным технического паспорта в наличии центральное отопление,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условия.</a:t>
            </a:r>
            <a:endParaRPr lang="ru-RU" sz="1100" dirty="0"/>
          </a:p>
        </p:txBody>
      </p:sp>
      <p:pic>
        <p:nvPicPr>
          <p:cNvPr id="1026" name="Picture 2" descr="C:\Users\user\Desktop\Новая папка\jWC3Zp9MT2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573016"/>
            <a:ext cx="4818412" cy="2780547"/>
          </a:xfrm>
          <a:prstGeom prst="rect">
            <a:avLst/>
          </a:prstGeom>
          <a:noFill/>
        </p:spPr>
      </p:pic>
      <p:pic>
        <p:nvPicPr>
          <p:cNvPr id="3" name="Рисунок 2" descr="IMG_20210823_112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980728"/>
            <a:ext cx="3672408" cy="3529720"/>
          </a:xfrm>
          <a:prstGeom prst="rect">
            <a:avLst/>
          </a:prstGeom>
        </p:spPr>
      </p:pic>
      <p:pic>
        <p:nvPicPr>
          <p:cNvPr id="2050" name="Picture 2" descr="C:\Users\user\Desktop\Новая папка\Без имени.jpg"/>
          <p:cNvPicPr>
            <a:picLocks noChangeAspect="1" noChangeArrowheads="1"/>
          </p:cNvPicPr>
          <p:nvPr/>
        </p:nvPicPr>
        <p:blipFill>
          <a:blip r:embed="rId4" cstate="print"/>
          <a:srcRect l="7135" t="8940" r="5186" b="8940"/>
          <a:stretch>
            <a:fillRect/>
          </a:stretch>
        </p:blipFill>
        <p:spPr bwMode="auto">
          <a:xfrm>
            <a:off x="4860032" y="1052736"/>
            <a:ext cx="3145055" cy="23762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11048" y="1725656"/>
            <a:ext cx="3707904" cy="509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г.Ухта, </a:t>
            </a:r>
            <a:r>
              <a:rPr lang="ru-RU" sz="2000" b="1" dirty="0" smtClean="0"/>
              <a:t>проспект Ленина, д.12 </a:t>
            </a:r>
            <a:r>
              <a:rPr lang="ru-RU" sz="2000" dirty="0" smtClean="0"/>
              <a:t>, подвал, площадь 42,9 кв.м.</a:t>
            </a:r>
            <a:endParaRPr lang="ru-RU" sz="2000" dirty="0"/>
          </a:p>
        </p:txBody>
      </p:sp>
      <p:pic>
        <p:nvPicPr>
          <p:cNvPr id="3" name="Рисунок 2" descr="IMG_20210823_110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24744"/>
            <a:ext cx="3672408" cy="2520280"/>
          </a:xfrm>
          <a:prstGeom prst="rect">
            <a:avLst/>
          </a:prstGeom>
        </p:spPr>
      </p:pic>
      <p:pic>
        <p:nvPicPr>
          <p:cNvPr id="4" name="Рисунок 3" descr="IMG_20210823_110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24744"/>
            <a:ext cx="3648405" cy="2520280"/>
          </a:xfrm>
          <a:prstGeom prst="rect">
            <a:avLst/>
          </a:prstGeom>
        </p:spPr>
      </p:pic>
      <p:pic>
        <p:nvPicPr>
          <p:cNvPr id="6" name="Рисунок 5" descr="IMG_20210823_111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581128"/>
            <a:ext cx="3096344" cy="2106234"/>
          </a:xfrm>
          <a:prstGeom prst="rect">
            <a:avLst/>
          </a:prstGeom>
        </p:spPr>
      </p:pic>
      <p:pic>
        <p:nvPicPr>
          <p:cNvPr id="7" name="Рисунок 6" descr="IMG_20210823_1112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581128"/>
            <a:ext cx="1692189" cy="20882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3212976"/>
            <a:ext cx="2628800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не имеет отдельного  от жилой части входа (вход из подъезда дома). Санузел отсутствует. По данным технического паспорта в наличии центральное отопление,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08189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Помещение – г. Ухта, </a:t>
            </a:r>
            <a:r>
              <a:rPr lang="ru-RU" sz="2000" b="1" dirty="0" smtClean="0"/>
              <a:t>ул. Советская, д.2б</a:t>
            </a:r>
            <a:r>
              <a:rPr lang="ru-RU" sz="2000" dirty="0" smtClean="0"/>
              <a:t>, этаж – 1, площадь 14,6 кв.м.</a:t>
            </a:r>
            <a:endParaRPr lang="ru-RU" sz="2000" dirty="0"/>
          </a:p>
        </p:txBody>
      </p:sp>
      <p:pic>
        <p:nvPicPr>
          <p:cNvPr id="8" name="Рисунок 7" descr="IMG_20210826_145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96752"/>
            <a:ext cx="2970330" cy="39604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36096" y="4365104"/>
            <a:ext cx="2952328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не имеет отдельного  от жилой части входа (вход из подъезда дома). Санузел на этаже. По данным технического паспорта в наличии центральное отопление,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условия.</a:t>
            </a:r>
            <a:endParaRPr lang="ru-RU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51881" y="3522663"/>
            <a:ext cx="3059112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IMG_20210317_090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196752"/>
            <a:ext cx="2376264" cy="3168352"/>
          </a:xfrm>
          <a:prstGeom prst="rect">
            <a:avLst/>
          </a:prstGeom>
        </p:spPr>
      </p:pic>
      <p:pic>
        <p:nvPicPr>
          <p:cNvPr id="7" name="Рисунок 6" descr="IMG_20210826_1453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1196752"/>
            <a:ext cx="2088232" cy="27843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г.Ухта, ул. </a:t>
            </a:r>
            <a:r>
              <a:rPr lang="ru-RU" sz="2000" b="1" dirty="0" smtClean="0"/>
              <a:t>Советская, д.2б</a:t>
            </a:r>
            <a:r>
              <a:rPr lang="ru-RU" sz="2000" dirty="0" smtClean="0"/>
              <a:t>, этаж – 1, площадь 12,4 кв.м.</a:t>
            </a:r>
            <a:endParaRPr lang="ru-RU" sz="2000" dirty="0"/>
          </a:p>
        </p:txBody>
      </p:sp>
      <p:pic>
        <p:nvPicPr>
          <p:cNvPr id="3" name="Рисунок 2" descr="IMG_20210826_150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052736"/>
            <a:ext cx="2571750" cy="3429000"/>
          </a:xfrm>
          <a:prstGeom prst="rect">
            <a:avLst/>
          </a:prstGeom>
        </p:spPr>
      </p:pic>
      <p:pic>
        <p:nvPicPr>
          <p:cNvPr id="5" name="Рисунок 4" descr="IMG_20210826_150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268760"/>
            <a:ext cx="1944216" cy="2636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92080" y="4653136"/>
            <a:ext cx="2952328" cy="1800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</a:t>
            </a:r>
            <a:r>
              <a:rPr lang="en-US" sz="1100" dirty="0" smtClean="0"/>
              <a:t> </a:t>
            </a:r>
            <a:r>
              <a:rPr lang="ru-RU" sz="1100" dirty="0" smtClean="0"/>
              <a:t>об объекте: Помещение не имеет отдельного от жилой части входа (вход из подъезда дома). Санузел на этаже. По данным технического паспорта в наличии центральное отопление,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</a:t>
            </a:r>
            <a:endParaRPr lang="ru-RU" sz="11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29965" y="3498627"/>
            <a:ext cx="320040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IMG_20210826_1501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124744"/>
            <a:ext cx="3456384" cy="25922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24213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 Ухта, </a:t>
            </a:r>
            <a:r>
              <a:rPr lang="ru-RU" sz="2000" b="1" dirty="0" smtClean="0"/>
              <a:t>ул. Кольцевая, д.22</a:t>
            </a:r>
            <a:r>
              <a:rPr lang="ru-RU" sz="2000" dirty="0" smtClean="0"/>
              <a:t>, цоколь, площадь 93,9 кв.м.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16" r="3152" b="3376"/>
          <a:stretch>
            <a:fillRect/>
          </a:stretch>
        </p:blipFill>
        <p:spPr bwMode="auto">
          <a:xfrm>
            <a:off x="5148064" y="1340768"/>
            <a:ext cx="3240360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\\192.168.0.1\общая папка\АРЕНДА\Ольга Алексеевна\Мои документы\1-ОБСЛЕДОВАНИЯ (акты,фото,реестр)\ФОТО\2021\Кольцевая,22 (СМУ-13, пл.93,9 кв.м.) 27.10.2021\IMG_20211027_113139.jpg"/>
          <p:cNvPicPr>
            <a:picLocks noChangeAspect="1" noChangeArrowheads="1"/>
          </p:cNvPicPr>
          <p:nvPr/>
        </p:nvPicPr>
        <p:blipFill>
          <a:blip r:embed="rId3" cstate="print"/>
          <a:srcRect l="4814" t="8559" r="21367" b="8707"/>
          <a:stretch>
            <a:fillRect/>
          </a:stretch>
        </p:blipFill>
        <p:spPr bwMode="auto">
          <a:xfrm>
            <a:off x="353324" y="1340768"/>
            <a:ext cx="3883467" cy="2448272"/>
          </a:xfrm>
          <a:prstGeom prst="rect">
            <a:avLst/>
          </a:prstGeom>
          <a:noFill/>
        </p:spPr>
      </p:pic>
      <p:pic>
        <p:nvPicPr>
          <p:cNvPr id="1028" name="Picture 4" descr="\\192.168.0.1\общая папка\АРЕНДА\Ольга Алексеевна\Мои документы\1-ОБСЛЕДОВАНИЯ (акты,фото,реестр)\ФОТО\2022\Кольцевая,22 (сдача пл.93,9 кв.м.) 16.03.2022\IMG_20220316_105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645024"/>
            <a:ext cx="1498667" cy="2664296"/>
          </a:xfrm>
          <a:prstGeom prst="rect">
            <a:avLst/>
          </a:prstGeom>
          <a:noFill/>
        </p:spPr>
      </p:pic>
      <p:pic>
        <p:nvPicPr>
          <p:cNvPr id="1029" name="Picture 5" descr="\\192.168.0.1\общая папка\АРЕНДА\Ольга Алексеевна\Мои документы\1-ОБСЛЕДОВАНИЯ (акты,фото,реестр)\ФОТО\2022\Кольцевая,22 (сдача пл.93,9 кв.м.) 16.03.2022\IMG_20220316_105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645024"/>
            <a:ext cx="1511406" cy="2686944"/>
          </a:xfrm>
          <a:prstGeom prst="rect">
            <a:avLst/>
          </a:prstGeom>
          <a:noFill/>
        </p:spPr>
      </p:pic>
      <p:pic>
        <p:nvPicPr>
          <p:cNvPr id="1030" name="Picture 6" descr="\\192.168.0.1\общая папка\АРЕНДА\Ольга Алексеевна\Мои документы\1-ОБСЛЕДОВАНИЯ (акты,фото,реестр)\ФОТО\2022\Кольцевая,22 (сдача пл.93,9 кв.м.) 16.03.2022\IMG_20220316_105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645024"/>
            <a:ext cx="1498667" cy="2664296"/>
          </a:xfrm>
          <a:prstGeom prst="rect">
            <a:avLst/>
          </a:prstGeom>
          <a:noFill/>
        </p:spPr>
      </p:pic>
      <p:pic>
        <p:nvPicPr>
          <p:cNvPr id="1031" name="Picture 7" descr="\\192.168.0.1\общая папка\АРЕНДА\Ольга Алексеевна\Мои документы\1-ОБСЛЕДОВАНИЯ (акты,фото,реестр)\ФОТО\2022\Кольцевая,22 (сдача пл.93,9 кв.м.) 16.03.2022\IMG_20220316_105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645024"/>
            <a:ext cx="1511406" cy="26869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3933056"/>
            <a:ext cx="2088232" cy="2304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Техническая информация об объекте: Помещение имеет отдельный от жилой части вход. Санузел на этаже. По данным технического паспорта в наличии центральное отопление, водоснабжение, электроснабжение. При заключении договоров с </a:t>
            </a:r>
            <a:r>
              <a:rPr lang="ru-RU" sz="1100" dirty="0" err="1" smtClean="0"/>
              <a:t>ресурсоснабжающими</a:t>
            </a:r>
            <a:r>
              <a:rPr lang="ru-RU" sz="1100" dirty="0" smtClean="0"/>
              <a:t>  организациями необходимо выполнить их технические условия.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74-64-12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Помещение – г.Ухта, </a:t>
            </a:r>
            <a:r>
              <a:rPr lang="ru-RU" sz="2000" b="1" dirty="0" smtClean="0"/>
              <a:t>проспект Ленина, д.47</a:t>
            </a:r>
            <a:r>
              <a:rPr lang="ru-RU" sz="2000" dirty="0" smtClean="0"/>
              <a:t>, этаж – 1, площадь 10,3 кв.м.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52205" y="188640"/>
            <a:ext cx="18658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тел. 8 (8216) 72-43-92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2530" name="Picture 2" descr="C:\Users\user\Desktop\Новая папка\Баня\1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176464" cy="3132348"/>
          </a:xfrm>
          <a:prstGeom prst="rect">
            <a:avLst/>
          </a:prstGeom>
          <a:noFill/>
        </p:spPr>
      </p:pic>
      <p:pic>
        <p:nvPicPr>
          <p:cNvPr id="22533" name="Picture 5" descr="C:\Users\user\Desktop\Без имени 1 эт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744416" cy="3097369"/>
          </a:xfrm>
          <a:prstGeom prst="rect">
            <a:avLst/>
          </a:prstGeom>
          <a:noFill/>
        </p:spPr>
      </p:pic>
      <p:pic>
        <p:nvPicPr>
          <p:cNvPr id="22532" name="Picture 4" descr="C:\Users\user\Desktop\Новая папка\Баня\81\Помещение №81 10,3м2 - 1 этаж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05064"/>
            <a:ext cx="3456384" cy="2592288"/>
          </a:xfrm>
          <a:prstGeom prst="rect">
            <a:avLst/>
          </a:prstGeom>
          <a:noFill/>
        </p:spPr>
      </p:pic>
      <p:pic>
        <p:nvPicPr>
          <p:cNvPr id="22531" name="Picture 3" descr="C:\Users\user\Desktop\Новая папка\Баня\81\Помещение №81 10,3м2 - 1 эта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00506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695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Помещение - г.Ухта, ул. Геологов, д.21,  этаж – 1, площадь 31,8 кв.м.</vt:lpstr>
      <vt:lpstr>Помещение - г.Ухта, ул. Октябрьская, д.24а,  этаж – 1, площадь 7,3 кв.м.</vt:lpstr>
      <vt:lpstr>Помещение – г. Ухта, ул. Октябрьская, д.25, этаж – 2, площадь 12,3 кв.м.</vt:lpstr>
      <vt:lpstr>Помещение – г. Ухта, ул. Октябрьская, д.25, этаж – 2, площадь 9,2 кв.м.</vt:lpstr>
      <vt:lpstr>Помещение – г.Ухта, проспект Ленина, д.12 , подвал, площадь 42,9 кв.м.</vt:lpstr>
      <vt:lpstr>Помещение – г. Ухта, ул. Советская, д.2б, этаж – 1, площадь 14,6 кв.м.</vt:lpstr>
      <vt:lpstr>Помещение – г.Ухта, ул. Советская, д.2б, этаж – 1, площадь 12,4 кв.м.</vt:lpstr>
      <vt:lpstr>Помещение – г. Ухта, ул. Кольцевая, д.22, цоколь, площадь 93,9 кв.м.</vt:lpstr>
      <vt:lpstr>Помещение – г.Ухта, проспект Ленина, д.47, этаж – 1, площадь 10,3 кв.м.</vt:lpstr>
      <vt:lpstr>Помещение – г.Ухта, проспект Ленина, д.47, этаж – 1, площадь 19,4 кв.м.</vt:lpstr>
      <vt:lpstr>Помещение – г.Ухта, проспект Ленина, д.47, этаж – 1, площадь 10,6 кв.м.</vt:lpstr>
      <vt:lpstr>Слайд 12</vt:lpstr>
      <vt:lpstr>Помещение – г.Ухта, пгт. Боровой, ул. Рабочая, д.15а, этаж – 1,  площадь 120,3 кв.м.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118</cp:revision>
  <dcterms:created xsi:type="dcterms:W3CDTF">2022-08-23T12:08:01Z</dcterms:created>
  <dcterms:modified xsi:type="dcterms:W3CDTF">2024-03-05T12:39:46Z</dcterms:modified>
</cp:coreProperties>
</file>